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51101-DCD5-4A48-818B-F98780BF229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E5090-A309-4142-9F70-465FEBF2D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9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E5090-A309-4142-9F70-465FEBF2D8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06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3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7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5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7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3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8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4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8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1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6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82A30-20B0-4202-8C7F-1D93D8229E52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51BB8-65D8-42FC-B7C8-5854FB590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1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mp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4952999"/>
          </a:xfrm>
        </p:spPr>
        <p:txBody>
          <a:bodyPr>
            <a:normAutofit/>
          </a:bodyPr>
          <a:lstStyle/>
          <a:p>
            <a:r>
              <a:rPr lang="en-US" dirty="0" smtClean="0"/>
              <a:t>Farewell to Manzanar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BMS Extensions</a:t>
            </a:r>
            <a:br>
              <a:rPr lang="en-US" dirty="0" smtClean="0"/>
            </a:br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936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Angry; mad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25618"/>
            <a:ext cx="4038600" cy="3675126"/>
          </a:xfrm>
        </p:spPr>
      </p:pic>
    </p:spTree>
    <p:extLst>
      <p:ext uri="{BB962C8B-B14F-4D97-AF65-F5344CB8AC3E}">
        <p14:creationId xmlns:p14="http://schemas.microsoft.com/office/powerpoint/2010/main" val="69162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able to be touched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2939250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area used for walking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0542"/>
            <a:ext cx="4038600" cy="3025278"/>
          </a:xfrm>
        </p:spPr>
      </p:pic>
    </p:spTree>
    <p:extLst>
      <p:ext uri="{BB962C8B-B14F-4D97-AF65-F5344CB8AC3E}">
        <p14:creationId xmlns:p14="http://schemas.microsoft.com/office/powerpoint/2010/main" val="550582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restore to peace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2610644"/>
            <a:ext cx="2743200" cy="2505075"/>
          </a:xfrm>
        </p:spPr>
      </p:pic>
    </p:spTree>
    <p:extLst>
      <p:ext uri="{BB962C8B-B14F-4D97-AF65-F5344CB8AC3E}">
        <p14:creationId xmlns:p14="http://schemas.microsoft.com/office/powerpoint/2010/main" val="2401348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State of being completely forgotten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162" y="2796381"/>
            <a:ext cx="3114675" cy="2133600"/>
          </a:xfrm>
        </p:spPr>
      </p:pic>
    </p:spTree>
    <p:extLst>
      <p:ext uri="{BB962C8B-B14F-4D97-AF65-F5344CB8AC3E}">
        <p14:creationId xmlns:p14="http://schemas.microsoft.com/office/powerpoint/2010/main" val="23203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supply enough for one person; </a:t>
            </a:r>
            <a:r>
              <a:rPr lang="en-US" dirty="0" smtClean="0"/>
              <a:t>yourself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Sustenance farming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3810000" cy="3136900"/>
          </a:xfrm>
        </p:spPr>
      </p:pic>
    </p:spTree>
    <p:extLst>
      <p:ext uri="{BB962C8B-B14F-4D97-AF65-F5344CB8AC3E}">
        <p14:creationId xmlns:p14="http://schemas.microsoft.com/office/powerpoint/2010/main" val="1365041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be restrained or held down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82869"/>
            <a:ext cx="4038600" cy="2560625"/>
          </a:xfrm>
        </p:spPr>
      </p:pic>
    </p:spTree>
    <p:extLst>
      <p:ext uri="{BB962C8B-B14F-4D97-AF65-F5344CB8AC3E}">
        <p14:creationId xmlns:p14="http://schemas.microsoft.com/office/powerpoint/2010/main" val="2594534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Lethargy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Extremely tired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412" y="1600200"/>
            <a:ext cx="3200175" cy="4525963"/>
          </a:xfrm>
        </p:spPr>
      </p:pic>
    </p:spTree>
    <p:extLst>
      <p:ext uri="{BB962C8B-B14F-4D97-AF65-F5344CB8AC3E}">
        <p14:creationId xmlns:p14="http://schemas.microsoft.com/office/powerpoint/2010/main" val="3978802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agreed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752600"/>
            <a:ext cx="4686300" cy="3124200"/>
          </a:xfrm>
        </p:spPr>
      </p:pic>
    </p:spTree>
    <p:extLst>
      <p:ext uri="{BB962C8B-B14F-4D97-AF65-F5344CB8AC3E}">
        <p14:creationId xmlns:p14="http://schemas.microsoft.com/office/powerpoint/2010/main" val="3054135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Capitulated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surrender unconditionally.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28800"/>
            <a:ext cx="4700954" cy="3505200"/>
          </a:xfrm>
        </p:spPr>
      </p:pic>
    </p:spTree>
    <p:extLst>
      <p:ext uri="{BB962C8B-B14F-4D97-AF65-F5344CB8AC3E}">
        <p14:creationId xmlns:p14="http://schemas.microsoft.com/office/powerpoint/2010/main" val="4273223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Someone who seizes by authority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981200"/>
            <a:ext cx="3773714" cy="2971800"/>
          </a:xfrm>
        </p:spPr>
      </p:pic>
    </p:spTree>
    <p:extLst>
      <p:ext uri="{BB962C8B-B14F-4D97-AF65-F5344CB8AC3E}">
        <p14:creationId xmlns:p14="http://schemas.microsoft.com/office/powerpoint/2010/main" val="404305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Confidently aggressive or self assured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3818"/>
            <a:ext cx="4038600" cy="2678727"/>
          </a:xfrm>
        </p:spPr>
      </p:pic>
    </p:spTree>
    <p:extLst>
      <p:ext uri="{BB962C8B-B14F-4D97-AF65-F5344CB8AC3E}">
        <p14:creationId xmlns:p14="http://schemas.microsoft.com/office/powerpoint/2010/main" val="2580681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Genuine; bona fide; real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62" y="1752600"/>
            <a:ext cx="4114800" cy="4114800"/>
          </a:xfrm>
        </p:spPr>
      </p:pic>
    </p:spTree>
    <p:extLst>
      <p:ext uri="{BB962C8B-B14F-4D97-AF65-F5344CB8AC3E}">
        <p14:creationId xmlns:p14="http://schemas.microsoft.com/office/powerpoint/2010/main" val="243794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Evil; wicked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600200"/>
            <a:ext cx="5035916" cy="3581400"/>
          </a:xfrm>
        </p:spPr>
      </p:pic>
    </p:spTree>
    <p:extLst>
      <p:ext uri="{BB962C8B-B14F-4D97-AF65-F5344CB8AC3E}">
        <p14:creationId xmlns:p14="http://schemas.microsoft.com/office/powerpoint/2010/main" val="342479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Unimportant or useless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741332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Self respect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828800"/>
            <a:ext cx="3710464" cy="4038600"/>
          </a:xfrm>
        </p:spPr>
      </p:pic>
    </p:spTree>
    <p:extLst>
      <p:ext uri="{BB962C8B-B14F-4D97-AF65-F5344CB8AC3E}">
        <p14:creationId xmlns:p14="http://schemas.microsoft.com/office/powerpoint/2010/main" val="3362208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useless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27" y="2057400"/>
            <a:ext cx="3674185" cy="3120231"/>
          </a:xfrm>
        </p:spPr>
      </p:pic>
    </p:spTree>
    <p:extLst>
      <p:ext uri="{BB962C8B-B14F-4D97-AF65-F5344CB8AC3E}">
        <p14:creationId xmlns:p14="http://schemas.microsoft.com/office/powerpoint/2010/main" val="2958641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Being confined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752600"/>
            <a:ext cx="4559158" cy="3429000"/>
          </a:xfrm>
        </p:spPr>
      </p:pic>
    </p:spTree>
    <p:extLst>
      <p:ext uri="{BB962C8B-B14F-4D97-AF65-F5344CB8AC3E}">
        <p14:creationId xmlns:p14="http://schemas.microsoft.com/office/powerpoint/2010/main" val="2775446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Unfriendliness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99" y="1524000"/>
            <a:ext cx="4310303" cy="4267200"/>
          </a:xfrm>
        </p:spPr>
      </p:pic>
    </p:spTree>
    <p:extLst>
      <p:ext uri="{BB962C8B-B14F-4D97-AF65-F5344CB8AC3E}">
        <p14:creationId xmlns:p14="http://schemas.microsoft.com/office/powerpoint/2010/main" val="3721914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Of less importance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75" y="2291556"/>
            <a:ext cx="3143250" cy="3143250"/>
          </a:xfrm>
        </p:spPr>
      </p:pic>
    </p:spTree>
    <p:extLst>
      <p:ext uri="{BB962C8B-B14F-4D97-AF65-F5344CB8AC3E}">
        <p14:creationId xmlns:p14="http://schemas.microsoft.com/office/powerpoint/2010/main" val="2503409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102</Words>
  <Application>Microsoft Office PowerPoint</Application>
  <PresentationFormat>On-screen Show (4:3)</PresentationFormat>
  <Paragraphs>45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Farewell to Manzanar BMS Extensions Vocabulary</vt:lpstr>
      <vt:lpstr>Confiscators</vt:lpstr>
      <vt:lpstr>Sinister</vt:lpstr>
      <vt:lpstr>Futile</vt:lpstr>
      <vt:lpstr>Dignity</vt:lpstr>
      <vt:lpstr>Fruitless</vt:lpstr>
      <vt:lpstr>Internment</vt:lpstr>
      <vt:lpstr>Hostility</vt:lpstr>
      <vt:lpstr>Subordinate</vt:lpstr>
      <vt:lpstr>Aggravated</vt:lpstr>
      <vt:lpstr>Intangible</vt:lpstr>
      <vt:lpstr>Promenade</vt:lpstr>
      <vt:lpstr>Pacify</vt:lpstr>
      <vt:lpstr>Oblivion</vt:lpstr>
      <vt:lpstr>Sustenance</vt:lpstr>
      <vt:lpstr>Subdued</vt:lpstr>
      <vt:lpstr>Lethargy</vt:lpstr>
      <vt:lpstr>Assented</vt:lpstr>
      <vt:lpstr>Capitulated</vt:lpstr>
      <vt:lpstr>Assertive</vt:lpstr>
      <vt:lpstr>Authentic</vt:lpstr>
    </vt:vector>
  </TitlesOfParts>
  <Company>BCSD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Farewell to Manzanar BMS Extensions Vocabulary</dc:title>
  <dc:creator>BCS</dc:creator>
  <cp:lastModifiedBy>BCS</cp:lastModifiedBy>
  <cp:revision>12</cp:revision>
  <dcterms:created xsi:type="dcterms:W3CDTF">2011-04-20T18:00:36Z</dcterms:created>
  <dcterms:modified xsi:type="dcterms:W3CDTF">2011-04-27T18:33:07Z</dcterms:modified>
</cp:coreProperties>
</file>